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59" autoAdjust="0"/>
    <p:restoredTop sz="94660"/>
  </p:normalViewPr>
  <p:slideViewPr>
    <p:cSldViewPr snapToGrid="0">
      <p:cViewPr varScale="1">
        <p:scale>
          <a:sx n="61" d="100"/>
          <a:sy n="61" d="100"/>
        </p:scale>
        <p:origin x="108" y="3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5D6B8935-8C2D-4F68-AF1F-9331F94FBBCB}" type="datetimeFigureOut">
              <a:rPr lang="en-IN" smtClean="0"/>
              <a:t>01-07-2018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190743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D6B8935-8C2D-4F68-AF1F-9331F94FBBCB}" type="datetimeFigureOut">
              <a:rPr lang="en-IN" smtClean="0"/>
              <a:t>01-07-2018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3406392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D6B8935-8C2D-4F68-AF1F-9331F94FBBCB}" type="datetimeFigureOut">
              <a:rPr lang="en-IN" smtClean="0"/>
              <a:t>01-07-2018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2342756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D6B8935-8C2D-4F68-AF1F-9331F94FBBCB}" type="datetimeFigureOut">
              <a:rPr lang="en-IN" smtClean="0"/>
              <a:t>01-07-2018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442121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D6B8935-8C2D-4F68-AF1F-9331F94FBBCB}" type="datetimeFigureOut">
              <a:rPr lang="en-IN" smtClean="0"/>
              <a:t>01-07-2018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290245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5D6B8935-8C2D-4F68-AF1F-9331F94FBBCB}" type="datetimeFigureOut">
              <a:rPr lang="en-IN" smtClean="0"/>
              <a:t>01-07-2018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2587801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5D6B8935-8C2D-4F68-AF1F-9331F94FBBCB}" type="datetimeFigureOut">
              <a:rPr lang="en-IN" smtClean="0"/>
              <a:t>01-07-2018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1488002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5D6B8935-8C2D-4F68-AF1F-9331F94FBBCB}" type="datetimeFigureOut">
              <a:rPr lang="en-IN" smtClean="0"/>
              <a:t>01-07-2018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32270958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6B8935-8C2D-4F68-AF1F-9331F94FBBCB}" type="datetimeFigureOut">
              <a:rPr lang="en-IN" smtClean="0"/>
              <a:t>01-07-2018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2968740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6B8935-8C2D-4F68-AF1F-9331F94FBBCB}" type="datetimeFigureOut">
              <a:rPr lang="en-IN" smtClean="0"/>
              <a:t>01-07-2018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3114497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6B8935-8C2D-4F68-AF1F-9331F94FBBCB}" type="datetimeFigureOut">
              <a:rPr lang="en-IN" smtClean="0"/>
              <a:t>01-07-2018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C39953A-3589-4FA5-975F-54B0D73E7433}" type="slidenum">
              <a:rPr lang="en-IN" smtClean="0"/>
              <a:t>‹#›</a:t>
            </a:fld>
            <a:endParaRPr lang="en-IN"/>
          </a:p>
        </p:txBody>
      </p:sp>
    </p:spTree>
    <p:extLst>
      <p:ext uri="{BB962C8B-B14F-4D97-AF65-F5344CB8AC3E}">
        <p14:creationId xmlns:p14="http://schemas.microsoft.com/office/powerpoint/2010/main" val="689243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6B8935-8C2D-4F68-AF1F-9331F94FBBCB}" type="datetimeFigureOut">
              <a:rPr lang="en-IN" smtClean="0"/>
              <a:t>01-07-2018</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39953A-3589-4FA5-975F-54B0D73E7433}" type="slidenum">
              <a:rPr lang="en-IN" smtClean="0"/>
              <a:t>‹#›</a:t>
            </a:fld>
            <a:endParaRPr lang="en-IN"/>
          </a:p>
        </p:txBody>
      </p:sp>
    </p:spTree>
    <p:extLst>
      <p:ext uri="{BB962C8B-B14F-4D97-AF65-F5344CB8AC3E}">
        <p14:creationId xmlns:p14="http://schemas.microsoft.com/office/powerpoint/2010/main" val="4100763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457200"/>
            <a:ext cx="8229600" cy="1143000"/>
          </a:xfrm>
        </p:spPr>
        <p:txBody>
          <a:bodyPr>
            <a:normAutofit fontScale="90000"/>
          </a:bodyPr>
          <a:lstStyle/>
          <a:p>
            <a:r>
              <a:rPr lang="en-IN" sz="4000" b="1" dirty="0">
                <a:solidFill>
                  <a:srgbClr val="003399"/>
                </a:solidFill>
                <a:latin typeface="Times New Roman" pitchFamily="18" charset="0"/>
                <a:cs typeface="Times New Roman" pitchFamily="18" charset="0"/>
              </a:rPr>
              <a:t>Delete </a:t>
            </a:r>
            <a:r>
              <a:rPr lang="en-IN" sz="4000" b="1" dirty="0">
                <a:solidFill>
                  <a:srgbClr val="003399"/>
                </a:solidFill>
                <a:latin typeface="Times New Roman" pitchFamily="18" charset="0"/>
                <a:cs typeface="Times New Roman" pitchFamily="18" charset="0"/>
              </a:rPr>
              <a:t>program</a:t>
            </a:r>
            <a:r>
              <a:rPr lang="en-IN" dirty="0"/>
              <a:t/>
            </a:r>
            <a:br>
              <a:rPr lang="en-IN" dirty="0"/>
            </a:br>
            <a:endParaRPr lang="en-IN" dirty="0"/>
          </a:p>
        </p:txBody>
      </p:sp>
      <p:sp>
        <p:nvSpPr>
          <p:cNvPr id="3" name="Content Placeholder 2"/>
          <p:cNvSpPr>
            <a:spLocks noGrp="1"/>
          </p:cNvSpPr>
          <p:nvPr>
            <p:ph idx="1"/>
          </p:nvPr>
        </p:nvSpPr>
        <p:spPr>
          <a:xfrm>
            <a:off x="2286000" y="990600"/>
            <a:ext cx="7543800" cy="685800"/>
          </a:xfrm>
        </p:spPr>
        <p:txBody>
          <a:bodyPr/>
          <a:lstStyle/>
          <a:p>
            <a:pPr marL="0" indent="0">
              <a:buNone/>
            </a:pPr>
            <a:r>
              <a:rPr lang="en-US" sz="2400" dirty="0">
                <a:latin typeface="Times New Roman" pitchFamily="18" charset="0"/>
                <a:cs typeface="Times New Roman" pitchFamily="18" charset="0"/>
              </a:rPr>
              <a:t>              Delete </a:t>
            </a:r>
            <a:r>
              <a:rPr lang="en-US" sz="2400" dirty="0">
                <a:latin typeface="Times New Roman" pitchFamily="18" charset="0"/>
                <a:cs typeface="Times New Roman" pitchFamily="18" charset="0"/>
              </a:rPr>
              <a:t>the program offered </a:t>
            </a:r>
            <a:r>
              <a:rPr lang="en-US" sz="2400" dirty="0">
                <a:latin typeface="Times New Roman" pitchFamily="18" charset="0"/>
                <a:cs typeface="Times New Roman" pitchFamily="18" charset="0"/>
              </a:rPr>
              <a:t>by </a:t>
            </a:r>
            <a:r>
              <a:rPr lang="en-US" sz="2400" dirty="0">
                <a:latin typeface="Times New Roman" pitchFamily="18" charset="0"/>
                <a:cs typeface="Times New Roman" pitchFamily="18" charset="0"/>
              </a:rPr>
              <a:t>the university</a:t>
            </a:r>
            <a:r>
              <a:rPr lang="en-US" sz="2400" dirty="0"/>
              <a:t>.</a:t>
            </a:r>
            <a:endParaRPr lang="en-IN" sz="2400" dirty="0"/>
          </a:p>
          <a:p>
            <a:endParaRPr lang="en-IN"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5012" t="6855" r="4232" b="4032"/>
          <a:stretch/>
        </p:blipFill>
        <p:spPr>
          <a:xfrm>
            <a:off x="2238376" y="1619250"/>
            <a:ext cx="7762875" cy="4210050"/>
          </a:xfrm>
          <a:prstGeom prst="rect">
            <a:avLst/>
          </a:prstGeo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B90436C6-9494-4EEE-AB8A-B3A3B22570D2}" type="slidenum">
              <a:rPr lang="en-US" smtClean="0"/>
              <a:t>1</a:t>
            </a:fld>
            <a:endParaRPr lang="en-US"/>
          </a:p>
        </p:txBody>
      </p:sp>
      <p:sp>
        <p:nvSpPr>
          <p:cNvPr id="8" name="Date Placeholder 7"/>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7427137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52400"/>
            <a:ext cx="8229600" cy="1265238"/>
          </a:xfrm>
        </p:spPr>
        <p:txBody>
          <a:bodyPr>
            <a:normAutofit/>
          </a:bodyPr>
          <a:lstStyle/>
          <a:p>
            <a:r>
              <a:rPr lang="en-US" sz="4000" b="1" dirty="0">
                <a:solidFill>
                  <a:srgbClr val="003399"/>
                </a:solidFill>
                <a:latin typeface="Times New Roman" pitchFamily="18" charset="0"/>
                <a:cs typeface="Times New Roman" pitchFamily="18" charset="0"/>
              </a:rPr>
              <a:t>MAC Home Page </a:t>
            </a:r>
            <a:endParaRPr lang="en-IN" sz="4000" b="1" dirty="0">
              <a:solidFill>
                <a:srgbClr val="003399"/>
              </a:solidFill>
              <a:latin typeface="Times New Roman" pitchFamily="18" charset="0"/>
              <a:cs typeface="Times New Roman" pitchFamily="18" charset="0"/>
            </a:endParaRPr>
          </a:p>
        </p:txBody>
      </p:sp>
      <p:sp>
        <p:nvSpPr>
          <p:cNvPr id="3" name="Date Placeholder 2"/>
          <p:cNvSpPr>
            <a:spLocks noGrp="1"/>
          </p:cNvSpPr>
          <p:nvPr>
            <p:ph type="dt" sz="half" idx="10"/>
          </p:nvPr>
        </p:nvSpPr>
        <p:spPr/>
        <p:txBody>
          <a:bodyPr/>
          <a:lstStyle/>
          <a:p>
            <a:r>
              <a:rPr lang="en-US" smtClean="0"/>
              <a:t>1/23/2018</a:t>
            </a:r>
            <a:endParaRPr lang="en-US"/>
          </a:p>
        </p:txBody>
      </p:sp>
      <p:sp>
        <p:nvSpPr>
          <p:cNvPr id="4" name="Slide Number Placeholder 3"/>
          <p:cNvSpPr>
            <a:spLocks noGrp="1"/>
          </p:cNvSpPr>
          <p:nvPr>
            <p:ph type="sldNum" sz="quarter" idx="12"/>
          </p:nvPr>
        </p:nvSpPr>
        <p:spPr/>
        <p:txBody>
          <a:bodyPr/>
          <a:lstStyle/>
          <a:p>
            <a:fld id="{B90436C6-9494-4EEE-AB8A-B3A3B22570D2}" type="slidenum">
              <a:rPr lang="en-US" smtClean="0"/>
              <a:t>10</a:t>
            </a:fld>
            <a:endParaRPr lang="en-US"/>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7737" r="1274" b="4564"/>
          <a:stretch/>
        </p:blipFill>
        <p:spPr>
          <a:xfrm>
            <a:off x="1981201" y="1219200"/>
            <a:ext cx="8124825" cy="4800600"/>
          </a:xfrm>
          <a:prstGeom prst="rect">
            <a:avLst/>
          </a:prstGeo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096000"/>
            <a:ext cx="2247900" cy="628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201479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685800"/>
            <a:ext cx="8229600" cy="1143000"/>
          </a:xfrm>
        </p:spPr>
        <p:txBody>
          <a:bodyPr>
            <a:normAutofit fontScale="90000"/>
          </a:bodyPr>
          <a:lstStyle/>
          <a:p>
            <a:r>
              <a:rPr lang="en-IN" sz="4000" b="1" dirty="0">
                <a:solidFill>
                  <a:schemeClr val="accent1"/>
                </a:solidFill>
                <a:latin typeface="+mn-lt"/>
              </a:rPr>
              <a:t>     </a:t>
            </a:r>
            <a:r>
              <a:rPr lang="en-IN" sz="4000" b="1" dirty="0">
                <a:solidFill>
                  <a:srgbClr val="003399"/>
                </a:solidFill>
                <a:latin typeface="Times New Roman" pitchFamily="18" charset="0"/>
                <a:cs typeface="Times New Roman" pitchFamily="18" charset="0"/>
              </a:rPr>
              <a:t>List applicants </a:t>
            </a:r>
            <a:r>
              <a:rPr lang="en-IN" sz="4000" b="1" dirty="0">
                <a:solidFill>
                  <a:srgbClr val="003399"/>
                </a:solidFill>
                <a:latin typeface="Times New Roman" pitchFamily="18" charset="0"/>
                <a:cs typeface="Times New Roman" pitchFamily="18" charset="0"/>
              </a:rPr>
              <a:t>for particular </a:t>
            </a:r>
            <a:r>
              <a:rPr lang="en-IN" sz="4000" b="1" dirty="0">
                <a:solidFill>
                  <a:srgbClr val="003399"/>
                </a:solidFill>
                <a:latin typeface="Times New Roman" pitchFamily="18" charset="0"/>
                <a:cs typeface="Times New Roman" pitchFamily="18" charset="0"/>
              </a:rPr>
              <a:t>program</a:t>
            </a:r>
            <a:r>
              <a:rPr lang="en-IN" sz="4000" dirty="0">
                <a:latin typeface="+mn-lt"/>
              </a:rPr>
              <a:t/>
            </a:r>
            <a:br>
              <a:rPr lang="en-IN" sz="4000" dirty="0">
                <a:latin typeface="+mn-lt"/>
              </a:rPr>
            </a:br>
            <a:endParaRPr lang="en-IN" sz="4000" dirty="0">
              <a:latin typeface="+mn-lt"/>
            </a:endParaRPr>
          </a:p>
        </p:txBody>
      </p:sp>
      <p:sp>
        <p:nvSpPr>
          <p:cNvPr id="3" name="Content Placeholder 2"/>
          <p:cNvSpPr>
            <a:spLocks noGrp="1"/>
          </p:cNvSpPr>
          <p:nvPr>
            <p:ph idx="1"/>
          </p:nvPr>
        </p:nvSpPr>
        <p:spPr>
          <a:xfrm>
            <a:off x="1809750" y="1447800"/>
            <a:ext cx="8020050" cy="685800"/>
          </a:xfrm>
        </p:spPr>
        <p:txBody>
          <a:bodyPr/>
          <a:lstStyle/>
          <a:p>
            <a:pPr marL="0" indent="0">
              <a:buNone/>
            </a:pPr>
            <a:r>
              <a:rPr lang="en-US" sz="2400" dirty="0">
                <a:latin typeface="Times New Roman" pitchFamily="18" charset="0"/>
                <a:cs typeface="Times New Roman" pitchFamily="18" charset="0"/>
              </a:rPr>
              <a:t>View </a:t>
            </a:r>
            <a:r>
              <a:rPr lang="en-US" sz="2400" dirty="0">
                <a:latin typeface="Times New Roman" pitchFamily="18" charset="0"/>
                <a:cs typeface="Times New Roman" pitchFamily="18" charset="0"/>
              </a:rPr>
              <a:t>applications for a specific program</a:t>
            </a:r>
            <a:endParaRPr lang="en-IN" sz="2400" dirty="0">
              <a:latin typeface="Times New Roman" pitchFamily="18" charset="0"/>
              <a:cs typeface="Times New Roman" pitchFamily="18" charset="0"/>
            </a:endParaRPr>
          </a:p>
          <a:p>
            <a:endParaRPr lang="en-IN"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 t="7212" r="667" b="5769"/>
          <a:stretch/>
        </p:blipFill>
        <p:spPr>
          <a:xfrm>
            <a:off x="1809750" y="2057400"/>
            <a:ext cx="8515350" cy="4114800"/>
          </a:xfrm>
          <a:prstGeom prst="rect">
            <a:avLst/>
          </a:prstGeo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33400"/>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B90436C6-9494-4EEE-AB8A-B3A3B22570D2}" type="slidenum">
              <a:rPr lang="en-US" smtClean="0"/>
              <a:t>11</a:t>
            </a:fld>
            <a:endParaRPr lang="en-US"/>
          </a:p>
        </p:txBody>
      </p:sp>
      <p:sp>
        <p:nvSpPr>
          <p:cNvPr id="8" name="Date Placeholder 7"/>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38102158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475" t="6702" r="1072" b="3804"/>
          <a:stretch/>
        </p:blipFill>
        <p:spPr>
          <a:xfrm>
            <a:off x="2019300" y="381000"/>
            <a:ext cx="8115300" cy="5791200"/>
          </a:xfr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2"/>
          </p:nvPr>
        </p:nvSpPr>
        <p:spPr/>
        <p:txBody>
          <a:bodyPr/>
          <a:lstStyle/>
          <a:p>
            <a:fld id="{B90436C6-9494-4EEE-AB8A-B3A3B22570D2}" type="slidenum">
              <a:rPr lang="en-US" smtClean="0"/>
              <a:t>12</a:t>
            </a:fld>
            <a:endParaRPr lang="en-US"/>
          </a:p>
        </p:txBody>
      </p:sp>
      <p:sp>
        <p:nvSpPr>
          <p:cNvPr id="3" name="Date Placeholder 2"/>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39132349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0"/>
            <a:ext cx="8229600" cy="1828800"/>
          </a:xfrm>
        </p:spPr>
        <p:txBody>
          <a:bodyPr>
            <a:normAutofit/>
          </a:bodyPr>
          <a:lstStyle/>
          <a:p>
            <a:r>
              <a:rPr lang="en-IN" sz="4000" b="1" dirty="0">
                <a:solidFill>
                  <a:srgbClr val="003399"/>
                </a:solidFill>
                <a:latin typeface="Times New Roman" pitchFamily="18" charset="0"/>
                <a:cs typeface="Times New Roman" pitchFamily="18" charset="0"/>
              </a:rPr>
              <a:t> Update </a:t>
            </a:r>
            <a:r>
              <a:rPr lang="en-IN" sz="4000" b="1" dirty="0">
                <a:solidFill>
                  <a:srgbClr val="003399"/>
                </a:solidFill>
                <a:latin typeface="Times New Roman" pitchFamily="18" charset="0"/>
                <a:cs typeface="Times New Roman" pitchFamily="18" charset="0"/>
              </a:rPr>
              <a:t>status </a:t>
            </a:r>
            <a:r>
              <a:rPr lang="en-IN" dirty="0"/>
              <a:t/>
            </a:r>
            <a:br>
              <a:rPr lang="en-IN" dirty="0"/>
            </a:br>
            <a:endParaRPr lang="en-IN" dirty="0"/>
          </a:p>
        </p:txBody>
      </p:sp>
      <p:sp>
        <p:nvSpPr>
          <p:cNvPr id="3" name="Content Placeholder 2"/>
          <p:cNvSpPr>
            <a:spLocks noGrp="1"/>
          </p:cNvSpPr>
          <p:nvPr>
            <p:ph idx="1"/>
          </p:nvPr>
        </p:nvSpPr>
        <p:spPr>
          <a:xfrm>
            <a:off x="2209800" y="914400"/>
            <a:ext cx="7943850" cy="1524000"/>
          </a:xfrm>
        </p:spPr>
        <p:txBody>
          <a:bodyPr>
            <a:normAutofit/>
          </a:bodyPr>
          <a:lstStyle/>
          <a:p>
            <a:pPr marL="0" indent="0" algn="just">
              <a:buNone/>
            </a:pPr>
            <a:r>
              <a:rPr lang="en-US" sz="2400" dirty="0">
                <a:latin typeface="Times New Roman" pitchFamily="18" charset="0"/>
                <a:cs typeface="Times New Roman" pitchFamily="18" charset="0"/>
              </a:rPr>
              <a:t>Accept/Reject an application on the basis of the details of the applicant. If accepted, fill in the scheduled date for an interview of the applicant before confirming the applicant to take the program.</a:t>
            </a:r>
            <a:endParaRPr lang="en-IN" sz="2400" dirty="0">
              <a:latin typeface="Times New Roman" pitchFamily="18" charset="0"/>
              <a:cs typeface="Times New Roman" pitchFamily="18" charset="0"/>
            </a:endParaRPr>
          </a:p>
          <a:p>
            <a:pPr marL="0" indent="0">
              <a:buNone/>
            </a:pPr>
            <a:endParaRPr lang="en-IN" dirty="0">
              <a:latin typeface="Times New Roman" pitchFamily="18" charset="0"/>
              <a:cs typeface="Times New Roman" pitchFamily="18" charset="0"/>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7337" b="5163"/>
          <a:stretch/>
        </p:blipFill>
        <p:spPr>
          <a:xfrm>
            <a:off x="2305050" y="2438400"/>
            <a:ext cx="7848600" cy="3733800"/>
          </a:xfrm>
          <a:prstGeom prst="rect">
            <a:avLst/>
          </a:prstGeo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B90436C6-9494-4EEE-AB8A-B3A3B22570D2}" type="slidenum">
              <a:rPr lang="en-US" smtClean="0"/>
              <a:t>13</a:t>
            </a:fld>
            <a:endParaRPr lang="en-US"/>
          </a:p>
        </p:txBody>
      </p:sp>
      <p:sp>
        <p:nvSpPr>
          <p:cNvPr id="8" name="Date Placeholder 7"/>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17765330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826" t="6982" r="1061" b="4797"/>
          <a:stretch/>
        </p:blipFill>
        <p:spPr>
          <a:xfrm>
            <a:off x="2124075" y="381000"/>
            <a:ext cx="7924800" cy="5791200"/>
          </a:xfr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2"/>
          </p:nvPr>
        </p:nvSpPr>
        <p:spPr/>
        <p:txBody>
          <a:bodyPr/>
          <a:lstStyle/>
          <a:p>
            <a:fld id="{B90436C6-9494-4EEE-AB8A-B3A3B22570D2}" type="slidenum">
              <a:rPr lang="en-US" smtClean="0"/>
              <a:t>14</a:t>
            </a:fld>
            <a:endParaRPr lang="en-US"/>
          </a:p>
        </p:txBody>
      </p:sp>
      <p:sp>
        <p:nvSpPr>
          <p:cNvPr id="3" name="Date Placeholder 2"/>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31684973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576" t="6889" r="921" b="5741"/>
          <a:stretch/>
        </p:blipFill>
        <p:spPr>
          <a:xfrm>
            <a:off x="2105026" y="381000"/>
            <a:ext cx="7953375" cy="5791200"/>
          </a:xfr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B90436C6-9494-4EEE-AB8A-B3A3B22570D2}" type="slidenum">
              <a:rPr lang="en-US" smtClean="0"/>
              <a:t>15</a:t>
            </a:fld>
            <a:endParaRPr lang="en-US"/>
          </a:p>
        </p:txBody>
      </p:sp>
      <p:sp>
        <p:nvSpPr>
          <p:cNvPr id="7" name="Date Placeholder 6"/>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41413127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061" t="7664" r="2005" b="4967"/>
          <a:stretch/>
        </p:blipFill>
        <p:spPr>
          <a:xfrm>
            <a:off x="2066925" y="381001"/>
            <a:ext cx="8143875" cy="5714999"/>
          </a:xfr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B90436C6-9494-4EEE-AB8A-B3A3B22570D2}" type="slidenum">
              <a:rPr lang="en-US" smtClean="0"/>
              <a:t>16</a:t>
            </a:fld>
            <a:endParaRPr lang="en-US"/>
          </a:p>
        </p:txBody>
      </p:sp>
      <p:sp>
        <p:nvSpPr>
          <p:cNvPr id="7" name="Date Placeholder 6"/>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22834075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929" t="7023" r="816" b="4844"/>
          <a:stretch/>
        </p:blipFill>
        <p:spPr>
          <a:xfrm>
            <a:off x="1981201" y="381000"/>
            <a:ext cx="8277225" cy="5638800"/>
          </a:xfr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B90436C6-9494-4EEE-AB8A-B3A3B22570D2}" type="slidenum">
              <a:rPr lang="en-US" smtClean="0"/>
              <a:t>17</a:t>
            </a:fld>
            <a:endParaRPr lang="en-US"/>
          </a:p>
        </p:txBody>
      </p:sp>
      <p:sp>
        <p:nvSpPr>
          <p:cNvPr id="7" name="Date Placeholder 6"/>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12121342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3200" y="228600"/>
            <a:ext cx="6781800" cy="990600"/>
          </a:xfrm>
        </p:spPr>
        <p:txBody>
          <a:bodyPr>
            <a:normAutofit/>
          </a:bodyPr>
          <a:lstStyle/>
          <a:p>
            <a:r>
              <a:rPr lang="en-US" sz="4000" b="1" dirty="0">
                <a:solidFill>
                  <a:srgbClr val="003399"/>
                </a:solidFill>
                <a:latin typeface="Times New Roman" pitchFamily="18" charset="0"/>
                <a:cs typeface="Times New Roman" panose="02020603050405020304" pitchFamily="18" charset="0"/>
              </a:rPr>
              <a:t>Future Enhancements</a:t>
            </a:r>
            <a:endParaRPr lang="en-US" sz="4000" b="1" dirty="0">
              <a:solidFill>
                <a:srgbClr val="003399"/>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981200" y="1981201"/>
            <a:ext cx="8229600" cy="3352801"/>
          </a:xfrm>
        </p:spPr>
        <p:txBody>
          <a:bodyPr>
            <a:normAutofit lnSpcReduction="10000"/>
          </a:bodyPr>
          <a:lstStyle/>
          <a:p>
            <a:r>
              <a:rPr lang="en-US" sz="2400" dirty="0">
                <a:latin typeface="Times New Roman" panose="02020603050405020304" pitchFamily="18" charset="0"/>
                <a:cs typeface="Times New Roman" panose="02020603050405020304" pitchFamily="18" charset="0"/>
              </a:rPr>
              <a:t>To provide live tracking of the application and provide notifications through SMS. </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To be able to download reports in multiple formats.</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Optimizations.</a:t>
            </a:r>
          </a:p>
          <a:p>
            <a:endParaRPr lang="en-US" sz="2400"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6" name="Slide Number Placeholder 5"/>
          <p:cNvSpPr>
            <a:spLocks noGrp="1"/>
          </p:cNvSpPr>
          <p:nvPr>
            <p:ph type="sldNum" sz="quarter" idx="12"/>
          </p:nvPr>
        </p:nvSpPr>
        <p:spPr>
          <a:xfrm>
            <a:off x="8153400" y="5715001"/>
            <a:ext cx="2133600" cy="365125"/>
          </a:xfrm>
          <a:prstGeom prst="rect">
            <a:avLst/>
          </a:prstGeom>
        </p:spPr>
        <p:txBody>
          <a:bodyPr/>
          <a:lstStyle>
            <a:lvl1pPr fontAlgn="auto">
              <a:spcBef>
                <a:spcPts val="0"/>
              </a:spcBef>
              <a:spcAft>
                <a:spcPts val="0"/>
              </a:spcAft>
              <a:defRPr>
                <a:latin typeface="+mn-lt"/>
                <a:cs typeface="+mn-cs"/>
              </a:defRPr>
            </a:lvl1pPr>
          </a:lstStyle>
          <a:p>
            <a:pPr>
              <a:defRPr/>
            </a:pPr>
            <a:fld id="{1F10AE64-16EF-4556-B9C9-4D30CAFC6CF5}" type="slidenum">
              <a:rPr lang="en-US"/>
              <a:pPr>
                <a:defRPr/>
              </a:pPr>
              <a:t>18</a:t>
            </a:fld>
            <a:endParaRPr lang="en-US" dirty="0"/>
          </a:p>
        </p:txBody>
      </p:sp>
      <p:pic>
        <p:nvPicPr>
          <p:cNvPr id="15362" name="Picture 2" descr="P:\Users\shanmach\Desktop\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7" name="Date Placeholder 6"/>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26565311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28800"/>
            <a:ext cx="8229600" cy="2286000"/>
          </a:xfrm>
        </p:spPr>
        <p:txBody>
          <a:bodyPr/>
          <a:lstStyle/>
          <a:p>
            <a:pPr marL="0" indent="0">
              <a:buNone/>
            </a:pPr>
            <a:r>
              <a:rPr lang="en-US" dirty="0" smtClean="0"/>
              <a:t>				</a:t>
            </a:r>
            <a:endParaRPr lang="en-US" dirty="0"/>
          </a:p>
          <a:p>
            <a:pPr marL="0" indent="0">
              <a:buNone/>
            </a:pPr>
            <a:r>
              <a:rPr lang="en-US" dirty="0"/>
              <a:t>	</a:t>
            </a:r>
            <a:r>
              <a:rPr lang="en-US" dirty="0" smtClean="0"/>
              <a:t>	</a:t>
            </a:r>
            <a:r>
              <a:rPr lang="en-US" dirty="0" smtClean="0">
                <a:solidFill>
                  <a:srgbClr val="003399"/>
                </a:solidFill>
                <a:latin typeface="Times New Roman" pitchFamily="18" charset="0"/>
                <a:cs typeface="Times New Roman" pitchFamily="18" charset="0"/>
              </a:rPr>
              <a:t> </a:t>
            </a:r>
            <a:r>
              <a:rPr lang="en-US" sz="6000" b="1" dirty="0">
                <a:solidFill>
                  <a:srgbClr val="003399"/>
                </a:solidFill>
                <a:latin typeface="Times New Roman" panose="02020603050405020304" pitchFamily="18" charset="0"/>
                <a:cs typeface="Times New Roman" panose="02020603050405020304" pitchFamily="18" charset="0"/>
              </a:rPr>
              <a:t>THANK YOU </a:t>
            </a:r>
            <a:endParaRPr lang="en-US" sz="6000" b="1" dirty="0">
              <a:solidFill>
                <a:srgbClr val="003399"/>
              </a:solidFill>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a:xfrm>
            <a:off x="8153400" y="5715001"/>
            <a:ext cx="2133600" cy="365125"/>
          </a:xfrm>
          <a:prstGeom prst="rect">
            <a:avLst/>
          </a:prstGeom>
        </p:spPr>
        <p:txBody>
          <a:bodyPr/>
          <a:lstStyle>
            <a:lvl1pPr fontAlgn="auto">
              <a:spcBef>
                <a:spcPts val="0"/>
              </a:spcBef>
              <a:spcAft>
                <a:spcPts val="0"/>
              </a:spcAft>
              <a:defRPr>
                <a:latin typeface="+mn-lt"/>
                <a:cs typeface="+mn-cs"/>
              </a:defRPr>
            </a:lvl1pPr>
          </a:lstStyle>
          <a:p>
            <a:pPr>
              <a:defRPr/>
            </a:pPr>
            <a:fld id="{1F10AE64-16EF-4556-B9C9-4D30CAFC6CF5}" type="slidenum">
              <a:rPr lang="en-US"/>
              <a:pPr>
                <a:defRPr/>
              </a:pPr>
              <a:t>19</a:t>
            </a:fld>
            <a:endParaRPr lang="en-US" dirty="0"/>
          </a:p>
        </p:txBody>
      </p:sp>
      <p:pic>
        <p:nvPicPr>
          <p:cNvPr id="16386" name="Picture 2" descr="P:\Users\shanmach\Desktop\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2" name="Date Placeholder 1"/>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29928742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0" y="304800"/>
            <a:ext cx="6781800" cy="533400"/>
          </a:xfrm>
        </p:spPr>
        <p:txBody>
          <a:bodyPr>
            <a:normAutofit fontScale="90000"/>
          </a:bodyPr>
          <a:lstStyle/>
          <a:p>
            <a:r>
              <a:rPr lang="en-IN" sz="4000" b="1" dirty="0">
                <a:solidFill>
                  <a:srgbClr val="003399"/>
                </a:solidFill>
                <a:latin typeface="Times New Roman" pitchFamily="18" charset="0"/>
                <a:cs typeface="Times New Roman" pitchFamily="18" charset="0"/>
              </a:rPr>
              <a:t>      Update </a:t>
            </a:r>
            <a:r>
              <a:rPr lang="en-IN" sz="4000" b="1" dirty="0">
                <a:solidFill>
                  <a:srgbClr val="003399"/>
                </a:solidFill>
                <a:latin typeface="Times New Roman" pitchFamily="18" charset="0"/>
                <a:cs typeface="Times New Roman" pitchFamily="18" charset="0"/>
              </a:rPr>
              <a:t>program</a:t>
            </a:r>
            <a:endParaRPr lang="en-IN" sz="4000" dirty="0">
              <a:solidFill>
                <a:srgbClr val="003399"/>
              </a:solidFill>
              <a:latin typeface="Times New Roman" pitchFamily="18" charset="0"/>
              <a:cs typeface="Times New Roman" pitchFamily="18" charset="0"/>
            </a:endParaRPr>
          </a:p>
        </p:txBody>
      </p:sp>
      <p:sp>
        <p:nvSpPr>
          <p:cNvPr id="3" name="Content Placeholder 2"/>
          <p:cNvSpPr>
            <a:spLocks noGrp="1"/>
          </p:cNvSpPr>
          <p:nvPr>
            <p:ph idx="1"/>
          </p:nvPr>
        </p:nvSpPr>
        <p:spPr>
          <a:xfrm>
            <a:off x="2243138" y="914400"/>
            <a:ext cx="7543800" cy="762000"/>
          </a:xfrm>
        </p:spPr>
        <p:txBody>
          <a:bodyPr>
            <a:normAutofit/>
          </a:bodyPr>
          <a:lstStyle/>
          <a:p>
            <a:pPr marL="0" indent="0">
              <a:buNone/>
            </a:pPr>
            <a:r>
              <a:rPr lang="en-IN" sz="2400" dirty="0">
                <a:latin typeface="Times New Roman" pitchFamily="18" charset="0"/>
                <a:cs typeface="Times New Roman" pitchFamily="18" charset="0"/>
              </a:rPr>
              <a:t>          Update </a:t>
            </a:r>
            <a:r>
              <a:rPr lang="en-IN" sz="2400" dirty="0">
                <a:latin typeface="Times New Roman" pitchFamily="18" charset="0"/>
                <a:cs typeface="Times New Roman" pitchFamily="18" charset="0"/>
              </a:rPr>
              <a:t>existing program offered by the university</a:t>
            </a:r>
          </a:p>
          <a:p>
            <a:endParaRPr lang="en-IN" dirty="0"/>
          </a:p>
        </p:txBody>
      </p:sp>
      <p:pic>
        <p:nvPicPr>
          <p:cNvPr id="6" name="Picture 2" descr="P:\Users\shanmach\Desktop\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6138182"/>
            <a:ext cx="2247900" cy="56741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000" t="7237" r="1555" b="4824"/>
          <a:stretch/>
        </p:blipFill>
        <p:spPr>
          <a:xfrm>
            <a:off x="1838325" y="1524000"/>
            <a:ext cx="8353426" cy="4614182"/>
          </a:xfrm>
          <a:prstGeom prst="rect">
            <a:avLst/>
          </a:prstGeom>
        </p:spPr>
      </p:pic>
      <p:sp>
        <p:nvSpPr>
          <p:cNvPr id="5" name="Slide Number Placeholder 4"/>
          <p:cNvSpPr>
            <a:spLocks noGrp="1"/>
          </p:cNvSpPr>
          <p:nvPr>
            <p:ph type="sldNum" sz="quarter" idx="12"/>
          </p:nvPr>
        </p:nvSpPr>
        <p:spPr/>
        <p:txBody>
          <a:bodyPr/>
          <a:lstStyle/>
          <a:p>
            <a:fld id="{B90436C6-9494-4EEE-AB8A-B3A3B22570D2}" type="slidenum">
              <a:rPr lang="en-US" smtClean="0"/>
              <a:t>2</a:t>
            </a:fld>
            <a:endParaRPr lang="en-US"/>
          </a:p>
        </p:txBody>
      </p:sp>
      <p:sp>
        <p:nvSpPr>
          <p:cNvPr id="8" name="Date Placeholder 7"/>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10866562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IN"/>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172" t="6757" r="1606" b="4730"/>
          <a:stretch/>
        </p:blipFill>
        <p:spPr>
          <a:xfrm>
            <a:off x="1924050" y="838200"/>
            <a:ext cx="8334376" cy="4991100"/>
          </a:xfrm>
          <a:prstGeom prst="rect">
            <a:avLst/>
          </a:prstGeom>
        </p:spPr>
      </p:pic>
      <p:sp>
        <p:nvSpPr>
          <p:cNvPr id="6" name="Slide Number Placeholder 5"/>
          <p:cNvSpPr>
            <a:spLocks noGrp="1"/>
          </p:cNvSpPr>
          <p:nvPr>
            <p:ph type="sldNum" sz="quarter" idx="12"/>
          </p:nvPr>
        </p:nvSpPr>
        <p:spPr/>
        <p:txBody>
          <a:bodyPr/>
          <a:lstStyle/>
          <a:p>
            <a:fld id="{B90436C6-9494-4EEE-AB8A-B3A3B22570D2}" type="slidenum">
              <a:rPr lang="en-US" smtClean="0"/>
              <a:t>3</a:t>
            </a:fld>
            <a:endParaRPr lang="en-US"/>
          </a:p>
        </p:txBody>
      </p:sp>
      <p:sp>
        <p:nvSpPr>
          <p:cNvPr id="7" name="Date Placeholder 6"/>
          <p:cNvSpPr>
            <a:spLocks noGrp="1"/>
          </p:cNvSpPr>
          <p:nvPr>
            <p:ph type="dt" sz="half" idx="10"/>
          </p:nvPr>
        </p:nvSpPr>
        <p:spPr/>
        <p:txBody>
          <a:bodyPr/>
          <a:lstStyle/>
          <a:p>
            <a:r>
              <a:rPr lang="en-US" smtClean="0"/>
              <a:t>1/23/2018</a:t>
            </a:r>
            <a:endParaRPr lang="en-US"/>
          </a:p>
        </p:txBody>
      </p:sp>
      <p:pic>
        <p:nvPicPr>
          <p:cNvPr id="8"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096000"/>
            <a:ext cx="2247900" cy="628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41440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00" y="381000"/>
            <a:ext cx="8153400" cy="914400"/>
          </a:xfrm>
        </p:spPr>
        <p:txBody>
          <a:bodyPr>
            <a:normAutofit fontScale="90000"/>
          </a:bodyPr>
          <a:lstStyle/>
          <a:p>
            <a:r>
              <a:rPr lang="en-IN" b="1" dirty="0">
                <a:solidFill>
                  <a:schemeClr val="accent1"/>
                </a:solidFill>
                <a:latin typeface="+mn-lt"/>
              </a:rPr>
              <a:t/>
            </a:r>
            <a:br>
              <a:rPr lang="en-IN" b="1" dirty="0">
                <a:solidFill>
                  <a:schemeClr val="accent1"/>
                </a:solidFill>
                <a:latin typeface="+mn-lt"/>
              </a:rPr>
            </a:br>
            <a:r>
              <a:rPr lang="en-IN" b="1" dirty="0">
                <a:solidFill>
                  <a:srgbClr val="003399"/>
                </a:solidFill>
                <a:latin typeface="Times New Roman" pitchFamily="18" charset="0"/>
                <a:cs typeface="Times New Roman" pitchFamily="18" charset="0"/>
              </a:rPr>
              <a:t>Add schedule</a:t>
            </a:r>
            <a:r>
              <a:rPr lang="en-IN" b="1" dirty="0">
                <a:solidFill>
                  <a:schemeClr val="accent1"/>
                </a:solidFill>
                <a:latin typeface="+mn-lt"/>
              </a:rPr>
              <a:t/>
            </a:r>
            <a:br>
              <a:rPr lang="en-IN" b="1" dirty="0">
                <a:solidFill>
                  <a:schemeClr val="accent1"/>
                </a:solidFill>
                <a:latin typeface="+mn-lt"/>
              </a:rPr>
            </a:br>
            <a:r>
              <a:rPr lang="en-IN" dirty="0" smtClean="0"/>
              <a:t/>
            </a:r>
            <a:br>
              <a:rPr lang="en-IN" dirty="0" smtClean="0"/>
            </a:br>
            <a:endParaRPr lang="en-IN" dirty="0"/>
          </a:p>
        </p:txBody>
      </p:sp>
      <p:sp>
        <p:nvSpPr>
          <p:cNvPr id="3" name="Content Placeholder 2"/>
          <p:cNvSpPr>
            <a:spLocks noGrp="1"/>
          </p:cNvSpPr>
          <p:nvPr>
            <p:ph idx="1"/>
          </p:nvPr>
        </p:nvSpPr>
        <p:spPr>
          <a:xfrm>
            <a:off x="2286000" y="914400"/>
            <a:ext cx="7543800" cy="762000"/>
          </a:xfrm>
        </p:spPr>
        <p:txBody>
          <a:bodyPr>
            <a:normAutofit/>
          </a:bodyPr>
          <a:lstStyle/>
          <a:p>
            <a:pPr marL="0" indent="0">
              <a:buNone/>
            </a:pPr>
            <a:r>
              <a:rPr lang="en-US" sz="2400" dirty="0">
                <a:latin typeface="Times New Roman" pitchFamily="18" charset="0"/>
                <a:cs typeface="Times New Roman" pitchFamily="18" charset="0"/>
              </a:rPr>
              <a:t>Add schedules of the programs offered by the university</a:t>
            </a:r>
            <a:endParaRPr lang="en-IN" sz="2400" dirty="0">
              <a:latin typeface="Times New Roman" pitchFamily="18" charset="0"/>
              <a:cs typeface="Times New Roman" pitchFamily="18" charset="0"/>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124" t="6920" r="1348" b="5134"/>
          <a:stretch/>
        </p:blipFill>
        <p:spPr>
          <a:xfrm>
            <a:off x="1905000" y="1600200"/>
            <a:ext cx="8267700" cy="4419600"/>
          </a:xfrm>
          <a:prstGeom prst="rect">
            <a:avLst/>
          </a:prstGeo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0840"/>
            <a:ext cx="2247900" cy="534760"/>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B90436C6-9494-4EEE-AB8A-B3A3B22570D2}" type="slidenum">
              <a:rPr lang="en-US" smtClean="0"/>
              <a:t>4</a:t>
            </a:fld>
            <a:endParaRPr lang="en-US"/>
          </a:p>
        </p:txBody>
      </p:sp>
      <p:sp>
        <p:nvSpPr>
          <p:cNvPr id="8" name="Date Placeholder 7"/>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36080219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710" y="609600"/>
            <a:ext cx="8229600" cy="609600"/>
          </a:xfrm>
        </p:spPr>
        <p:txBody>
          <a:bodyPr>
            <a:normAutofit fontScale="90000"/>
          </a:bodyPr>
          <a:lstStyle/>
          <a:p>
            <a:r>
              <a:rPr lang="en-IN" b="1" dirty="0">
                <a:solidFill>
                  <a:srgbClr val="003399"/>
                </a:solidFill>
                <a:latin typeface="Times New Roman" pitchFamily="18" charset="0"/>
                <a:cs typeface="Times New Roman" pitchFamily="18" charset="0"/>
              </a:rPr>
              <a:t> Delete schedule</a:t>
            </a:r>
            <a:r>
              <a:rPr lang="en-IN" dirty="0" smtClean="0"/>
              <a:t/>
            </a:r>
            <a:br>
              <a:rPr lang="en-IN" dirty="0" smtClean="0"/>
            </a:br>
            <a:endParaRPr lang="en-IN" dirty="0"/>
          </a:p>
        </p:txBody>
      </p:sp>
      <p:sp>
        <p:nvSpPr>
          <p:cNvPr id="3" name="Content Placeholder 2"/>
          <p:cNvSpPr>
            <a:spLocks noGrp="1"/>
          </p:cNvSpPr>
          <p:nvPr>
            <p:ph idx="1"/>
          </p:nvPr>
        </p:nvSpPr>
        <p:spPr>
          <a:xfrm>
            <a:off x="2286000" y="1143000"/>
            <a:ext cx="7543800" cy="990600"/>
          </a:xfrm>
        </p:spPr>
        <p:txBody>
          <a:bodyPr>
            <a:normAutofit/>
          </a:bodyPr>
          <a:lstStyle/>
          <a:p>
            <a:pPr marL="0" indent="0">
              <a:buNone/>
            </a:pPr>
            <a:r>
              <a:rPr lang="en-US" sz="2400" dirty="0">
                <a:latin typeface="Times New Roman" pitchFamily="18" charset="0"/>
                <a:cs typeface="Times New Roman" pitchFamily="18" charset="0"/>
              </a:rPr>
              <a:t>Delete schedules of the programs offered by the university</a:t>
            </a:r>
            <a:endParaRPr lang="en-IN" sz="2400" dirty="0">
              <a:latin typeface="Times New Roman" pitchFamily="18" charset="0"/>
              <a:cs typeface="Times New Roman" pitchFamily="18" charset="0"/>
            </a:endParaRPr>
          </a:p>
          <a:p>
            <a:endParaRPr lang="en-IN" dirty="0"/>
          </a:p>
          <a:p>
            <a:pPr marL="0" indent="0">
              <a:buNone/>
            </a:pP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1676400"/>
            <a:ext cx="7848600" cy="4419600"/>
          </a:xfrm>
          <a:prstGeom prst="rect">
            <a:avLst/>
          </a:prstGeo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9036" y="6096001"/>
            <a:ext cx="2247900" cy="685801"/>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B90436C6-9494-4EEE-AB8A-B3A3B22570D2}" type="slidenum">
              <a:rPr lang="en-US" smtClean="0"/>
              <a:t>5</a:t>
            </a:fld>
            <a:endParaRPr lang="en-US"/>
          </a:p>
        </p:txBody>
      </p:sp>
      <p:sp>
        <p:nvSpPr>
          <p:cNvPr id="8" name="Date Placeholder 7"/>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39770530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685800"/>
            <a:ext cx="8610600" cy="762000"/>
          </a:xfrm>
        </p:spPr>
        <p:txBody>
          <a:bodyPr>
            <a:normAutofit fontScale="90000"/>
          </a:bodyPr>
          <a:lstStyle/>
          <a:p>
            <a:r>
              <a:rPr lang="en-IN" sz="4000" b="1" dirty="0">
                <a:solidFill>
                  <a:srgbClr val="003399"/>
                </a:solidFill>
                <a:latin typeface="Times New Roman" pitchFamily="18" charset="0"/>
                <a:cs typeface="Times New Roman" pitchFamily="18" charset="0"/>
              </a:rPr>
              <a:t>List </a:t>
            </a:r>
            <a:r>
              <a:rPr lang="en-IN" sz="4000" b="1" dirty="0">
                <a:solidFill>
                  <a:srgbClr val="003399"/>
                </a:solidFill>
                <a:latin typeface="Times New Roman" pitchFamily="18" charset="0"/>
                <a:cs typeface="Times New Roman" pitchFamily="18" charset="0"/>
              </a:rPr>
              <a:t>applicants for </a:t>
            </a:r>
            <a:r>
              <a:rPr lang="en-IN" sz="4000" b="1" dirty="0">
                <a:solidFill>
                  <a:srgbClr val="003399"/>
                </a:solidFill>
                <a:latin typeface="Times New Roman" pitchFamily="18" charset="0"/>
                <a:cs typeface="Times New Roman" pitchFamily="18" charset="0"/>
              </a:rPr>
              <a:t>a </a:t>
            </a:r>
            <a:r>
              <a:rPr lang="en-US" sz="4000" b="1" dirty="0">
                <a:solidFill>
                  <a:srgbClr val="003399"/>
                </a:solidFill>
                <a:latin typeface="Times New Roman" pitchFamily="18" charset="0"/>
                <a:cs typeface="Times New Roman" pitchFamily="18" charset="0"/>
              </a:rPr>
              <a:t>scheduled</a:t>
            </a:r>
            <a:r>
              <a:rPr lang="en-US" sz="4000" dirty="0">
                <a:solidFill>
                  <a:srgbClr val="003399"/>
                </a:solidFill>
                <a:latin typeface="Times New Roman" pitchFamily="18" charset="0"/>
                <a:cs typeface="Times New Roman" pitchFamily="18" charset="0"/>
              </a:rPr>
              <a:t> </a:t>
            </a:r>
            <a:r>
              <a:rPr lang="en-IN" sz="4000" b="1" dirty="0">
                <a:solidFill>
                  <a:srgbClr val="003399"/>
                </a:solidFill>
                <a:latin typeface="Times New Roman" pitchFamily="18" charset="0"/>
                <a:cs typeface="Times New Roman" pitchFamily="18" charset="0"/>
              </a:rPr>
              <a:t>Program</a:t>
            </a:r>
            <a:r>
              <a:rPr lang="en-IN" dirty="0" smtClean="0"/>
              <a:t/>
            </a:r>
            <a:br>
              <a:rPr lang="en-IN" dirty="0" smtClean="0"/>
            </a:br>
            <a:endParaRPr lang="en-IN" dirty="0"/>
          </a:p>
        </p:txBody>
      </p:sp>
      <p:sp>
        <p:nvSpPr>
          <p:cNvPr id="3" name="Content Placeholder 2"/>
          <p:cNvSpPr>
            <a:spLocks noGrp="1"/>
          </p:cNvSpPr>
          <p:nvPr>
            <p:ph idx="1"/>
          </p:nvPr>
        </p:nvSpPr>
        <p:spPr>
          <a:xfrm>
            <a:off x="1905000" y="1219200"/>
            <a:ext cx="8534400" cy="990600"/>
          </a:xfrm>
        </p:spPr>
        <p:txBody>
          <a:bodyPr/>
          <a:lstStyle/>
          <a:p>
            <a:pPr marL="0" indent="0">
              <a:buNone/>
            </a:pPr>
            <a:r>
              <a:rPr lang="en-US" sz="2400" dirty="0">
                <a:latin typeface="Times New Roman" pitchFamily="18" charset="0"/>
                <a:cs typeface="Times New Roman" pitchFamily="18" charset="0"/>
              </a:rPr>
              <a:t>View List of applicants confirmed/ accepted /rejected for </a:t>
            </a:r>
            <a:r>
              <a:rPr lang="en-US" sz="2400" dirty="0">
                <a:latin typeface="Times New Roman" pitchFamily="18" charset="0"/>
                <a:cs typeface="Times New Roman" pitchFamily="18" charset="0"/>
              </a:rPr>
              <a:t>a scheduled </a:t>
            </a:r>
            <a:r>
              <a:rPr lang="en-US" sz="2400" dirty="0">
                <a:latin typeface="Times New Roman" pitchFamily="18" charset="0"/>
                <a:cs typeface="Times New Roman" pitchFamily="18" charset="0"/>
              </a:rPr>
              <a:t>program.</a:t>
            </a:r>
            <a:endParaRPr lang="en-IN" sz="2400" dirty="0">
              <a:latin typeface="Times New Roman" pitchFamily="18" charset="0"/>
              <a:cs typeface="Times New Roman" pitchFamily="18" charset="0"/>
            </a:endParaRPr>
          </a:p>
          <a:p>
            <a:endParaRPr lang="en-IN" dirty="0"/>
          </a:p>
        </p:txBody>
      </p:sp>
      <p:pic>
        <p:nvPicPr>
          <p:cNvPr id="6" name="Picture 2" descr="P:\Users\shanmach\Desktop\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9857" y="6172200"/>
            <a:ext cx="2247900" cy="5334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786" t="6972" r="1348" b="5289"/>
          <a:stretch/>
        </p:blipFill>
        <p:spPr>
          <a:xfrm>
            <a:off x="1971675" y="2057400"/>
            <a:ext cx="8296276" cy="4114800"/>
          </a:xfrm>
          <a:prstGeom prst="rect">
            <a:avLst/>
          </a:prstGeom>
        </p:spPr>
      </p:pic>
      <p:sp>
        <p:nvSpPr>
          <p:cNvPr id="5" name="Slide Number Placeholder 4"/>
          <p:cNvSpPr>
            <a:spLocks noGrp="1"/>
          </p:cNvSpPr>
          <p:nvPr>
            <p:ph type="sldNum" sz="quarter" idx="12"/>
          </p:nvPr>
        </p:nvSpPr>
        <p:spPr/>
        <p:txBody>
          <a:bodyPr/>
          <a:lstStyle/>
          <a:p>
            <a:fld id="{B90436C6-9494-4EEE-AB8A-B3A3B22570D2}" type="slidenum">
              <a:rPr lang="en-US" smtClean="0"/>
              <a:t>6</a:t>
            </a:fld>
            <a:endParaRPr lang="en-US"/>
          </a:p>
        </p:txBody>
      </p:sp>
      <p:sp>
        <p:nvSpPr>
          <p:cNvPr id="8" name="Date Placeholder 7"/>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10040988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387" t="7122" r="644" b="4733"/>
          <a:stretch/>
        </p:blipFill>
        <p:spPr>
          <a:xfrm>
            <a:off x="1905000" y="304800"/>
            <a:ext cx="8229600" cy="5715000"/>
          </a:xfr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2"/>
          </p:nvPr>
        </p:nvSpPr>
        <p:spPr/>
        <p:txBody>
          <a:bodyPr/>
          <a:lstStyle/>
          <a:p>
            <a:fld id="{B90436C6-9494-4EEE-AB8A-B3A3B22570D2}" type="slidenum">
              <a:rPr lang="en-US" smtClean="0"/>
              <a:t>7</a:t>
            </a:fld>
            <a:endParaRPr lang="en-US"/>
          </a:p>
        </p:txBody>
      </p:sp>
      <p:sp>
        <p:nvSpPr>
          <p:cNvPr id="3" name="Date Placeholder 2"/>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21207094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304800"/>
            <a:ext cx="9372600" cy="1676400"/>
          </a:xfrm>
        </p:spPr>
        <p:txBody>
          <a:bodyPr>
            <a:normAutofit fontScale="90000"/>
          </a:bodyPr>
          <a:lstStyle/>
          <a:p>
            <a:r>
              <a:rPr lang="en-IN" sz="4000" b="1" dirty="0">
                <a:solidFill>
                  <a:srgbClr val="003399"/>
                </a:solidFill>
                <a:latin typeface="Times New Roman" pitchFamily="18" charset="0"/>
                <a:cs typeface="Times New Roman" pitchFamily="18" charset="0"/>
              </a:rPr>
              <a:t>List </a:t>
            </a:r>
            <a:r>
              <a:rPr lang="en-IN" sz="4000" b="1" dirty="0">
                <a:solidFill>
                  <a:srgbClr val="003399"/>
                </a:solidFill>
                <a:latin typeface="Times New Roman" pitchFamily="18" charset="0"/>
                <a:cs typeface="Times New Roman" pitchFamily="18" charset="0"/>
              </a:rPr>
              <a:t>schedule for a particular </a:t>
            </a:r>
            <a:r>
              <a:rPr lang="en-IN" sz="4000" b="1" dirty="0">
                <a:solidFill>
                  <a:srgbClr val="003399"/>
                </a:solidFill>
                <a:latin typeface="Times New Roman" pitchFamily="18" charset="0"/>
                <a:cs typeface="Times New Roman" pitchFamily="18" charset="0"/>
              </a:rPr>
              <a:t>time interval</a:t>
            </a:r>
            <a:r>
              <a:rPr lang="en-IN" sz="4000" dirty="0">
                <a:solidFill>
                  <a:srgbClr val="003399"/>
                </a:solidFill>
                <a:latin typeface="Times New Roman" pitchFamily="18" charset="0"/>
                <a:cs typeface="Times New Roman" pitchFamily="18" charset="0"/>
              </a:rPr>
              <a:t/>
            </a:r>
            <a:br>
              <a:rPr lang="en-IN" sz="4000" dirty="0">
                <a:solidFill>
                  <a:srgbClr val="003399"/>
                </a:solidFill>
                <a:latin typeface="Times New Roman" pitchFamily="18" charset="0"/>
                <a:cs typeface="Times New Roman" pitchFamily="18" charset="0"/>
              </a:rPr>
            </a:br>
            <a:endParaRPr lang="en-IN" sz="4000" dirty="0">
              <a:solidFill>
                <a:srgbClr val="003399"/>
              </a:solidFill>
              <a:latin typeface="Times New Roman" pitchFamily="18" charset="0"/>
              <a:cs typeface="Times New Roman" pitchFamily="18" charset="0"/>
            </a:endParaRPr>
          </a:p>
        </p:txBody>
      </p:sp>
      <p:sp>
        <p:nvSpPr>
          <p:cNvPr id="3" name="Content Placeholder 2"/>
          <p:cNvSpPr>
            <a:spLocks noGrp="1"/>
          </p:cNvSpPr>
          <p:nvPr>
            <p:ph idx="1"/>
          </p:nvPr>
        </p:nvSpPr>
        <p:spPr>
          <a:xfrm>
            <a:off x="1981200" y="1295401"/>
            <a:ext cx="8229600" cy="1524001"/>
          </a:xfrm>
        </p:spPr>
        <p:txBody>
          <a:bodyPr/>
          <a:lstStyle/>
          <a:p>
            <a:pPr marL="0" indent="0">
              <a:buNone/>
            </a:pPr>
            <a:r>
              <a:rPr lang="en-US" sz="2400" dirty="0">
                <a:latin typeface="Times New Roman" pitchFamily="18" charset="0"/>
                <a:cs typeface="Times New Roman" pitchFamily="18" charset="0"/>
              </a:rPr>
              <a:t>View list of programs scheduled to commence in a given time period</a:t>
            </a:r>
            <a:endParaRPr lang="en-IN" sz="2400" dirty="0">
              <a:latin typeface="Times New Roman" pitchFamily="18" charset="0"/>
              <a:cs typeface="Times New Roman" pitchFamily="18" charset="0"/>
            </a:endParaRPr>
          </a:p>
          <a:p>
            <a:endParaRPr lang="en-IN"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6914" b="3724"/>
          <a:stretch/>
        </p:blipFill>
        <p:spPr>
          <a:xfrm>
            <a:off x="2133600" y="2209800"/>
            <a:ext cx="8001000" cy="3962400"/>
          </a:xfrm>
          <a:prstGeom prst="rect">
            <a:avLst/>
          </a:prstGeom>
        </p:spPr>
      </p:pic>
      <p:pic>
        <p:nvPicPr>
          <p:cNvPr id="6" name="Picture 2" descr="P:\Users\shanmach\Desktop\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B90436C6-9494-4EEE-AB8A-B3A3B22570D2}" type="slidenum">
              <a:rPr lang="en-US" smtClean="0"/>
              <a:t>8</a:t>
            </a:fld>
            <a:endParaRPr lang="en-US"/>
          </a:p>
        </p:txBody>
      </p:sp>
      <p:sp>
        <p:nvSpPr>
          <p:cNvPr id="8" name="Date Placeholder 7"/>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33325332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057400" y="2590800"/>
            <a:ext cx="8229600" cy="1143000"/>
          </a:xfrm>
        </p:spPr>
        <p:txBody>
          <a:bodyPr>
            <a:normAutofit fontScale="90000"/>
          </a:bodyPr>
          <a:lstStyle/>
          <a:p>
            <a:r>
              <a:rPr lang="en-US" b="1" dirty="0" smtClean="0">
                <a:solidFill>
                  <a:srgbClr val="003399"/>
                </a:solidFill>
                <a:latin typeface="Times New Roman" pitchFamily="18" charset="0"/>
                <a:cs typeface="Times New Roman" pitchFamily="18" charset="0"/>
              </a:rPr>
              <a:t>Member of Admission Committee Module</a:t>
            </a:r>
            <a:endParaRPr lang="en-IN" b="1" dirty="0">
              <a:solidFill>
                <a:srgbClr val="003399"/>
              </a:solidFill>
              <a:latin typeface="Times New Roman" pitchFamily="18" charset="0"/>
              <a:cs typeface="Times New Roman" pitchFamily="18" charset="0"/>
            </a:endParaRPr>
          </a:p>
        </p:txBody>
      </p:sp>
      <p:pic>
        <p:nvPicPr>
          <p:cNvPr id="6" name="Picture 2" descr="P:\Users\shanmach\Desktop\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6172200"/>
            <a:ext cx="2247900" cy="552450"/>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2"/>
          </p:nvPr>
        </p:nvSpPr>
        <p:spPr/>
        <p:txBody>
          <a:bodyPr/>
          <a:lstStyle/>
          <a:p>
            <a:fld id="{B90436C6-9494-4EEE-AB8A-B3A3B22570D2}" type="slidenum">
              <a:rPr lang="en-US" smtClean="0"/>
              <a:t>9</a:t>
            </a:fld>
            <a:endParaRPr lang="en-US"/>
          </a:p>
        </p:txBody>
      </p:sp>
      <p:sp>
        <p:nvSpPr>
          <p:cNvPr id="3" name="Date Placeholder 2"/>
          <p:cNvSpPr>
            <a:spLocks noGrp="1"/>
          </p:cNvSpPr>
          <p:nvPr>
            <p:ph type="dt" sz="half" idx="10"/>
          </p:nvPr>
        </p:nvSpPr>
        <p:spPr/>
        <p:txBody>
          <a:bodyPr/>
          <a:lstStyle/>
          <a:p>
            <a:r>
              <a:rPr lang="en-US" smtClean="0"/>
              <a:t>1/23/2018</a:t>
            </a:r>
            <a:endParaRPr lang="en-US"/>
          </a:p>
        </p:txBody>
      </p:sp>
    </p:spTree>
    <p:extLst>
      <p:ext uri="{BB962C8B-B14F-4D97-AF65-F5344CB8AC3E}">
        <p14:creationId xmlns:p14="http://schemas.microsoft.com/office/powerpoint/2010/main" val="381369041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206</Words>
  <Application>Microsoft Office PowerPoint</Application>
  <PresentationFormat>Widescreen</PresentationFormat>
  <Paragraphs>66</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Times New Roman</vt:lpstr>
      <vt:lpstr>Office Theme</vt:lpstr>
      <vt:lpstr>Delete program </vt:lpstr>
      <vt:lpstr>      Update program</vt:lpstr>
      <vt:lpstr>PowerPoint Presentation</vt:lpstr>
      <vt:lpstr> Add schedule  </vt:lpstr>
      <vt:lpstr> Delete schedule </vt:lpstr>
      <vt:lpstr>List applicants for a scheduled Program </vt:lpstr>
      <vt:lpstr>PowerPoint Presentation</vt:lpstr>
      <vt:lpstr>List schedule for a particular time interval </vt:lpstr>
      <vt:lpstr>Member of Admission Committee Module</vt:lpstr>
      <vt:lpstr>MAC Home Page </vt:lpstr>
      <vt:lpstr>     List applicants for particular program </vt:lpstr>
      <vt:lpstr>PowerPoint Presentation</vt:lpstr>
      <vt:lpstr> Update status  </vt:lpstr>
      <vt:lpstr>PowerPoint Presentation</vt:lpstr>
      <vt:lpstr>PowerPoint Presentation</vt:lpstr>
      <vt:lpstr>PowerPoint Presentation</vt:lpstr>
      <vt:lpstr>PowerPoint Presentation</vt:lpstr>
      <vt:lpstr>Future Enhancements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Delete program </dc:title>
  <dc:creator>Jmd</dc:creator>
  <cp:lastModifiedBy>Jmd</cp:lastModifiedBy>
  <cp:revision>1</cp:revision>
  <dcterms:created xsi:type="dcterms:W3CDTF">2018-07-01T15:57:44Z</dcterms:created>
  <dcterms:modified xsi:type="dcterms:W3CDTF">2018-07-01T15:58:07Z</dcterms:modified>
</cp:coreProperties>
</file>

<file path=docProps/thumbnail.jpeg>
</file>